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4" r:id="rId2"/>
    <p:sldId id="378" r:id="rId3"/>
    <p:sldId id="379" r:id="rId4"/>
    <p:sldId id="385" r:id="rId5"/>
    <p:sldId id="380" r:id="rId6"/>
    <p:sldId id="381" r:id="rId7"/>
    <p:sldId id="387" r:id="rId8"/>
    <p:sldId id="386" r:id="rId9"/>
    <p:sldId id="384" r:id="rId10"/>
    <p:sldId id="383" r:id="rId11"/>
    <p:sldId id="382" r:id="rId12"/>
    <p:sldId id="3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6327" autoAdjust="0"/>
  </p:normalViewPr>
  <p:slideViewPr>
    <p:cSldViewPr showGuides="1">
      <p:cViewPr>
        <p:scale>
          <a:sx n="150" d="100"/>
          <a:sy n="150" d="100"/>
        </p:scale>
        <p:origin x="1104" y="4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7/05/2023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6/05/2023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890" y="2132856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2060848"/>
            <a:ext cx="4195946" cy="3947364"/>
          </a:xfr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Receive logic </a:t>
            </a:r>
          </a:p>
          <a:p>
            <a:r>
              <a:rPr lang="en-GB" dirty="0"/>
              <a:t>Fix up transmit logic to properly send out of RMII PHY</a:t>
            </a:r>
          </a:p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</a:t>
            </a:r>
          </a:p>
          <a:p>
            <a:r>
              <a:rPr lang="en-GB" dirty="0"/>
              <a:t>Tie that into the </a:t>
            </a:r>
            <a:r>
              <a:rPr lang="en-GB"/>
              <a:t>existing system.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Increasing security is needed</a:t>
            </a:r>
          </a:p>
          <a:p>
            <a:endParaRPr lang="en-GB" dirty="0"/>
          </a:p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 – define own architecture</a:t>
            </a:r>
          </a:p>
          <a:p>
            <a:r>
              <a:rPr lang="en-AU" dirty="0"/>
              <a:t>Allows for optimisation</a:t>
            </a:r>
          </a:p>
          <a:p>
            <a:r>
              <a:rPr lang="en-AU" dirty="0"/>
              <a:t>Allows for parallelisation</a:t>
            </a:r>
          </a:p>
          <a:p>
            <a:r>
              <a:rPr lang="en-AU" dirty="0"/>
              <a:t>System on Chips (SoC)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</a:t>
            </a:r>
            <a:r>
              <a:rPr lang="en-GB"/>
              <a:t>high throughput.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432257"/>
            <a:ext cx="4187250" cy="38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Used for running webserver</a:t>
            </a:r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AU" dirty="0"/>
          </a:p>
          <a:p>
            <a:r>
              <a:rPr lang="en-AU" dirty="0"/>
              <a:t>Currently at 50Mhz, intend to be 75Mhz or 100Mhz.</a:t>
            </a:r>
          </a:p>
          <a:p>
            <a:endParaRPr lang="en-AU" dirty="0"/>
          </a:p>
          <a:p>
            <a:r>
              <a:rPr lang="en-AU" dirty="0"/>
              <a:t>Why an FPGA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780928"/>
            <a:ext cx="4447774" cy="20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98E45B79-4D4A-49DC-8031-88C49D5C2D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9416" y="2171861"/>
            <a:ext cx="7050038" cy="12893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31" y="3573016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665" y="4923370"/>
            <a:ext cx="677130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– 800MSa/s</a:t>
            </a:r>
          </a:p>
          <a:p>
            <a:r>
              <a:rPr lang="en-GB" dirty="0"/>
              <a:t>Also 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 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state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03912" y="1968760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728913" y="2488324"/>
            <a:ext cx="36004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deals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built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AD5E3-AFE4-2C0A-588D-AAAC13E87D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receive logic and tie into how that could be used in the pattern matching – learned in coding interview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C21A4-ADAA-EE34-47C9-31687FA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16D04-6C14-A4DD-7AA6-7C7D823BC5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E875-242A-CBBD-8F5F-428398C53D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C8B0E-5CFD-0578-9B1B-178AAACD66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1727</TotalTime>
  <Words>352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Edge networks and Security</vt:lpstr>
      <vt:lpstr>FPGAs</vt:lpstr>
      <vt:lpstr>RISC-V</vt:lpstr>
      <vt:lpstr>Implementation</vt:lpstr>
      <vt:lpstr>Progress</vt:lpstr>
      <vt:lpstr>Testing</vt:lpstr>
      <vt:lpstr>Current hardware state</vt:lpstr>
      <vt:lpstr>Tricks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30</cp:revision>
  <dcterms:created xsi:type="dcterms:W3CDTF">2022-05-13T01:47:19Z</dcterms:created>
  <dcterms:modified xsi:type="dcterms:W3CDTF">2023-05-06T15:50:36Z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